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23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67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21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64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91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5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27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69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36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72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37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6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E72D-C386-4471-8EBA-84D49FF9BDB8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67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5CED4B-FC9E-4A88-9BC8-2F8FC52ED27E}"/>
              </a:ext>
            </a:extLst>
          </p:cNvPr>
          <p:cNvSpPr txBox="1"/>
          <p:nvPr/>
        </p:nvSpPr>
        <p:spPr>
          <a:xfrm>
            <a:off x="1081242" y="2482660"/>
            <a:ext cx="4695516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2023</a:t>
            </a:r>
            <a:r>
              <a:rPr lang="ja-JP" altLang="en-US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</a:t>
            </a:r>
            <a:r>
              <a:rPr lang="en-US" altLang="ja-JP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9</a:t>
            </a:r>
            <a:r>
              <a:rPr kumimoji="1" lang="ja-JP" altLang="en-US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</a:t>
            </a:r>
            <a:r>
              <a:rPr kumimoji="1" lang="en-US" altLang="ja-JP" sz="2822" b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4</a:t>
            </a:r>
            <a:r>
              <a:rPr kumimoji="1" lang="ja-JP" altLang="en-US" sz="2822" b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</a:t>
            </a:r>
            <a:r>
              <a:rPr kumimoji="1" lang="en-US" altLang="ja-JP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kumimoji="1" lang="ja-JP" altLang="en-US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</a:t>
            </a:r>
            <a:r>
              <a:rPr kumimoji="1" lang="en-US" altLang="ja-JP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  <a:r>
              <a:rPr kumimoji="1" lang="ja-JP" altLang="en-US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endParaRPr kumimoji="1" lang="en-US" altLang="ja-JP" sz="2822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lang="ja-JP" altLang="en-US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lang="en-US" altLang="ja-JP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19:00-19:30</a:t>
            </a:r>
            <a:r>
              <a:rPr lang="ja-JP" altLang="en-US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lang="en-US" altLang="ja-JP" sz="247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Zoom</a:t>
            </a:r>
            <a:r>
              <a:rPr lang="ja-JP" altLang="en-US" sz="247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講義</a:t>
            </a:r>
            <a:r>
              <a:rPr lang="en-US" altLang="ja-JP" sz="247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  <a:endParaRPr kumimoji="1" lang="ja-JP" altLang="en-US" sz="247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A3421AE-7FDF-43D5-A55E-34F7A9930407}"/>
              </a:ext>
            </a:extLst>
          </p:cNvPr>
          <p:cNvSpPr/>
          <p:nvPr/>
        </p:nvSpPr>
        <p:spPr>
          <a:xfrm>
            <a:off x="2067087" y="535419"/>
            <a:ext cx="2723824" cy="472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7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毎月第一月曜開催</a:t>
            </a:r>
            <a:endParaRPr lang="en-US" altLang="ja-JP" sz="247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CAE020B-3684-4916-8906-212BC4287F49}"/>
              </a:ext>
            </a:extLst>
          </p:cNvPr>
          <p:cNvSpPr txBox="1"/>
          <p:nvPr/>
        </p:nvSpPr>
        <p:spPr>
          <a:xfrm>
            <a:off x="1361435" y="9211848"/>
            <a:ext cx="4100803" cy="255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8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本セミナーは「</a:t>
            </a:r>
            <a:r>
              <a:rPr kumimoji="1" lang="en-US" altLang="ja-JP" sz="1058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2019</a:t>
            </a:r>
            <a:r>
              <a:rPr kumimoji="1" lang="ja-JP" altLang="en-US" sz="1058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年度</a:t>
            </a:r>
            <a:r>
              <a:rPr kumimoji="1" lang="en-US" altLang="ja-JP" sz="1058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GSK</a:t>
            </a:r>
            <a:r>
              <a:rPr kumimoji="1" lang="ja-JP" altLang="en-US" sz="1058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医学教育事業助成」を活用しています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16EEFC5-217B-42C8-B7D8-EA77B7D0DA01}"/>
              </a:ext>
            </a:extLst>
          </p:cNvPr>
          <p:cNvSpPr/>
          <p:nvPr/>
        </p:nvSpPr>
        <p:spPr>
          <a:xfrm>
            <a:off x="400050" y="4464434"/>
            <a:ext cx="6069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117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　</a:t>
            </a:r>
            <a:r>
              <a:rPr lang="ja-JP" altLang="en-US" sz="2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重症喘息の治療について</a:t>
            </a:r>
            <a:r>
              <a:rPr lang="en-US" altLang="ja-JP" sz="2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lang="ja-JP" altLang="en-US" sz="2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仮</a:t>
            </a:r>
            <a:r>
              <a:rPr lang="en-US" altLang="ja-JP" sz="2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</a:p>
          <a:p>
            <a:pPr algn="ctr"/>
            <a:r>
              <a:rPr lang="ja-JP" altLang="en-US" sz="2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 　                                 　  </a:t>
            </a:r>
            <a:r>
              <a:rPr lang="ja-JP" altLang="en-US" sz="2117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」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6907ECB-208E-4DB5-B894-17547E3AB872}"/>
              </a:ext>
            </a:extLst>
          </p:cNvPr>
          <p:cNvSpPr txBox="1"/>
          <p:nvPr/>
        </p:nvSpPr>
        <p:spPr>
          <a:xfrm>
            <a:off x="1166856" y="959573"/>
            <a:ext cx="4459875" cy="1558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763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Monthly</a:t>
            </a:r>
          </a:p>
          <a:p>
            <a:pPr algn="ctr"/>
            <a:r>
              <a:rPr lang="ja-JP" altLang="en-US" sz="4763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新潟呼吸器道場</a:t>
            </a:r>
            <a:endParaRPr kumimoji="1" lang="ja-JP" altLang="en-US" sz="4763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0C4B3E3-DF05-4020-AB9D-2ED6176E61B7}"/>
              </a:ext>
            </a:extLst>
          </p:cNvPr>
          <p:cNvSpPr txBox="1"/>
          <p:nvPr/>
        </p:nvSpPr>
        <p:spPr>
          <a:xfrm>
            <a:off x="1770916" y="9416167"/>
            <a:ext cx="5057577" cy="30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411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新潟大学医歯学総合研究科　呼吸器・感染症内科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96EE841-D2A8-4731-AB25-604D8368E934}"/>
              </a:ext>
            </a:extLst>
          </p:cNvPr>
          <p:cNvSpPr/>
          <p:nvPr/>
        </p:nvSpPr>
        <p:spPr>
          <a:xfrm>
            <a:off x="1770916" y="3541494"/>
            <a:ext cx="3960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進行：　穂苅　聡 先生</a:t>
            </a:r>
            <a:endParaRPr lang="en-US" altLang="ja-JP" sz="20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6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（新潟大学　呼吸器・感染症内科</a:t>
            </a:r>
            <a:r>
              <a:rPr lang="en-US" altLang="ja-JP" sz="16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33E97BB-DFE1-482D-99B1-1EE2EA72646F}"/>
              </a:ext>
            </a:extLst>
          </p:cNvPr>
          <p:cNvSpPr/>
          <p:nvPr/>
        </p:nvSpPr>
        <p:spPr>
          <a:xfrm>
            <a:off x="2068944" y="8174140"/>
            <a:ext cx="4136069" cy="6081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88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TEL:025-368-9325</a:t>
            </a:r>
          </a:p>
          <a:p>
            <a:r>
              <a:rPr lang="en-US" altLang="ja-JP" sz="1764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kokyu2020@med.niigata-u.ac.jp </a:t>
            </a:r>
            <a:endParaRPr lang="ja-JP" altLang="en-US" sz="1764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499D5A49-FA3E-4917-8841-C150BF17F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9" t="54620" r="61078" b="21794"/>
          <a:stretch/>
        </p:blipFill>
        <p:spPr>
          <a:xfrm>
            <a:off x="606064" y="399354"/>
            <a:ext cx="1010907" cy="1205505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17342A4-5B26-4C7A-B001-9E9ECF652EED}"/>
              </a:ext>
            </a:extLst>
          </p:cNvPr>
          <p:cNvGrpSpPr/>
          <p:nvPr/>
        </p:nvGrpSpPr>
        <p:grpSpPr>
          <a:xfrm>
            <a:off x="764315" y="8163210"/>
            <a:ext cx="1280603" cy="604056"/>
            <a:chOff x="819178" y="9485594"/>
            <a:chExt cx="1130985" cy="490140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43E9880-7A5A-4059-A54A-71B72AF0943F}"/>
                </a:ext>
              </a:extLst>
            </p:cNvPr>
            <p:cNvSpPr/>
            <p:nvPr/>
          </p:nvSpPr>
          <p:spPr>
            <a:xfrm>
              <a:off x="819178" y="9611885"/>
              <a:ext cx="1130985" cy="229131"/>
            </a:xfrm>
            <a:prstGeom prst="rect">
              <a:avLst/>
            </a:prstGeom>
            <a:ln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ja-JP" altLang="en-US" sz="1235" b="1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お問い合わせ</a:t>
              </a:r>
            </a:p>
          </p:txBody>
        </p: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49D8C78F-6F7B-455A-8B05-EB41281C1E01}"/>
                </a:ext>
              </a:extLst>
            </p:cNvPr>
            <p:cNvSpPr/>
            <p:nvPr/>
          </p:nvSpPr>
          <p:spPr>
            <a:xfrm>
              <a:off x="819178" y="9485594"/>
              <a:ext cx="1128925" cy="49014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2822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</p:grp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F9DE605-5010-484A-A312-3187D4C350BB}"/>
              </a:ext>
            </a:extLst>
          </p:cNvPr>
          <p:cNvSpPr/>
          <p:nvPr/>
        </p:nvSpPr>
        <p:spPr>
          <a:xfrm>
            <a:off x="693846" y="5598751"/>
            <a:ext cx="6206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講師：　小屋　俊之　先生 </a:t>
            </a:r>
            <a:r>
              <a:rPr lang="ja-JP" altLang="en-US" sz="16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（新潟大学医歯学総合病院）　</a:t>
            </a:r>
          </a:p>
        </p:txBody>
      </p:sp>
      <p:pic>
        <p:nvPicPr>
          <p:cNvPr id="1026" name="Picture 2" descr="日本呼吸器内視鏡学会：気管支鏡による検査・治療Q&amp;amp;A（改訂版）">
            <a:extLst>
              <a:ext uri="{FF2B5EF4-FFF2-40B4-BE49-F238E27FC236}">
                <a16:creationId xmlns:a16="http://schemas.microsoft.com/office/drawing/2014/main" id="{27D7417D-0627-472B-9A0D-E8735D80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2" y="535578"/>
            <a:ext cx="1774079" cy="10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5E8F086-CC31-496E-B21E-8788FD3124CB}"/>
              </a:ext>
            </a:extLst>
          </p:cNvPr>
          <p:cNvGrpSpPr/>
          <p:nvPr/>
        </p:nvGrpSpPr>
        <p:grpSpPr>
          <a:xfrm>
            <a:off x="764315" y="6513264"/>
            <a:ext cx="4022640" cy="795443"/>
            <a:chOff x="1543589" y="3752005"/>
            <a:chExt cx="4560854" cy="901871"/>
          </a:xfrm>
        </p:grpSpPr>
        <p:sp>
          <p:nvSpPr>
            <p:cNvPr id="41" name="四角形: 角を丸くする 40">
              <a:extLst>
                <a:ext uri="{FF2B5EF4-FFF2-40B4-BE49-F238E27FC236}">
                  <a16:creationId xmlns:a16="http://schemas.microsoft.com/office/drawing/2014/main" id="{790E9CAD-3DA6-4B9A-AC38-DFDE797353FB}"/>
                </a:ext>
              </a:extLst>
            </p:cNvPr>
            <p:cNvSpPr/>
            <p:nvPr/>
          </p:nvSpPr>
          <p:spPr>
            <a:xfrm>
              <a:off x="1543589" y="3752005"/>
              <a:ext cx="4560854" cy="6848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2822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62B11DE-13EA-4028-A0DF-870D2633BF9E}"/>
                </a:ext>
              </a:extLst>
            </p:cNvPr>
            <p:cNvSpPr txBox="1"/>
            <p:nvPr/>
          </p:nvSpPr>
          <p:spPr>
            <a:xfrm>
              <a:off x="1673621" y="3810419"/>
              <a:ext cx="4419800" cy="84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117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Arial" panose="020B0604020202020204" pitchFamily="34" charset="0"/>
                </a:rPr>
                <a:t>Zoom </a:t>
              </a:r>
              <a:r>
                <a:rPr lang="en-US" altLang="ja-JP" sz="2117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Arial" panose="020B0604020202020204" pitchFamily="34" charset="0"/>
                </a:rPr>
                <a:t>ID:</a:t>
              </a:r>
              <a:r>
                <a:rPr lang="ja-JP" altLang="en-US" sz="2117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Arial" panose="020B0604020202020204" pitchFamily="34" charset="0"/>
                </a:rPr>
                <a:t> </a:t>
              </a:r>
              <a:r>
                <a:rPr lang="en-US" altLang="ja-JP" sz="2117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Arial" panose="020B0604020202020204" pitchFamily="34" charset="0"/>
                </a:rPr>
                <a:t>941 0431 4703</a:t>
              </a:r>
              <a:endParaRPr lang="ja-JP" altLang="en-US" sz="2117" b="1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endParaRPr kumimoji="1" lang="ja-JP" altLang="en-US" sz="2117" dirty="0">
                <a:latin typeface="BIZ UDP明朝 Medium" panose="02020500000000000000" pitchFamily="18" charset="-128"/>
                <a:ea typeface="BIZ UDP明朝 Medium" panose="02020500000000000000" pitchFamily="18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5D868A1-5A98-4B13-971D-0674105643F7}"/>
              </a:ext>
            </a:extLst>
          </p:cNvPr>
          <p:cNvSpPr txBox="1"/>
          <p:nvPr/>
        </p:nvSpPr>
        <p:spPr>
          <a:xfrm>
            <a:off x="898242" y="7316000"/>
            <a:ext cx="3916457" cy="309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11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こちらの</a:t>
            </a:r>
            <a:r>
              <a:rPr lang="en-US" altLang="ja-JP" sz="1411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ID</a:t>
            </a:r>
            <a:r>
              <a:rPr lang="ja-JP" altLang="en-US" sz="1411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もしくは</a:t>
            </a:r>
            <a:r>
              <a:rPr lang="en-US" altLang="ja-JP" sz="1411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QR</a:t>
            </a:r>
            <a:r>
              <a:rPr lang="ja-JP" altLang="en-US" sz="1411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コードからご参加できます</a:t>
            </a:r>
            <a:endParaRPr kumimoji="1" lang="ja-JP" altLang="en-US" sz="1411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7A4DFD7-7EFB-494C-A3D8-B429E9E77BB0}"/>
              </a:ext>
            </a:extLst>
          </p:cNvPr>
          <p:cNvSpPr txBox="1"/>
          <p:nvPr/>
        </p:nvSpPr>
        <p:spPr>
          <a:xfrm>
            <a:off x="180954" y="8882268"/>
            <a:ext cx="6553397" cy="309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11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過去のレクチャー動画を限定公開しております。ご希望の方はお問い合わせください</a:t>
            </a:r>
            <a:endParaRPr kumimoji="1" lang="ja-JP" altLang="en-US" sz="1411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8A16BE3-72F2-0753-5B1C-AB16EDF8C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33" y="6363737"/>
            <a:ext cx="1387292" cy="138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</Words>
  <Application>Microsoft Office PowerPoint</Application>
  <PresentationFormat>A4 210 x 297 mm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UDP明朝 Medium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 賢治郎</dc:creator>
  <cp:lastModifiedBy>知宏 田中</cp:lastModifiedBy>
  <cp:revision>27</cp:revision>
  <dcterms:created xsi:type="dcterms:W3CDTF">2022-02-23T02:51:05Z</dcterms:created>
  <dcterms:modified xsi:type="dcterms:W3CDTF">2023-08-02T01:36:47Z</dcterms:modified>
</cp:coreProperties>
</file>